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2" r:id="rId4"/>
    <p:sldId id="257" r:id="rId5"/>
    <p:sldId id="259" r:id="rId6"/>
    <p:sldId id="260"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0" d="100"/>
          <a:sy n="80" d="100"/>
        </p:scale>
        <p:origin x="3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5EC9915-E065-48C6-B1D6-DB94A29F4D28}"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477597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EC9915-E065-48C6-B1D6-DB94A29F4D28}"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1730166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EC9915-E065-48C6-B1D6-DB94A29F4D28}"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37025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EC9915-E065-48C6-B1D6-DB94A29F4D28}"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2693541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EC9915-E065-48C6-B1D6-DB94A29F4D28}"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74981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EC9915-E065-48C6-B1D6-DB94A29F4D28}"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3442372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EC9915-E065-48C6-B1D6-DB94A29F4D28}"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885975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EC9915-E065-48C6-B1D6-DB94A29F4D28}"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2446133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EC9915-E065-48C6-B1D6-DB94A29F4D28}"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2107429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EC9915-E065-48C6-B1D6-DB94A29F4D28}" type="datetimeFigureOut">
              <a:rPr lang="en-US" smtClean="0"/>
              <a:t>7/16/2014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3926863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5EC9915-E065-48C6-B1D6-DB94A29F4D28}" type="datetimeFigureOut">
              <a:rPr lang="en-US" smtClean="0"/>
              <a:t>7/16/2014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100193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5EC9915-E065-48C6-B1D6-DB94A29F4D28}" type="datetimeFigureOut">
              <a:rPr lang="en-US" smtClean="0"/>
              <a:t>7/16/2014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490685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5EC9915-E065-48C6-B1D6-DB94A29F4D28}" type="datetimeFigureOut">
              <a:rPr lang="en-US" smtClean="0"/>
              <a:t>7/16/2014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1279306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EC9915-E065-48C6-B1D6-DB94A29F4D28}" type="datetimeFigureOut">
              <a:rPr lang="en-US" smtClean="0"/>
              <a:t>7/16/2014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2776450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EC9915-E065-48C6-B1D6-DB94A29F4D28}" type="datetimeFigureOut">
              <a:rPr lang="en-US" smtClean="0"/>
              <a:t>7/16/2014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158402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EC9915-E065-48C6-B1D6-DB94A29F4D28}" type="datetimeFigureOut">
              <a:rPr lang="en-US" smtClean="0"/>
              <a:t>7/16/2014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746C3-003F-42FA-A919-0D1AB876F334}" type="slidenum">
              <a:rPr lang="en-US" smtClean="0"/>
              <a:t>‹#›</a:t>
            </a:fld>
            <a:endParaRPr lang="en-US"/>
          </a:p>
        </p:txBody>
      </p:sp>
    </p:spTree>
    <p:extLst>
      <p:ext uri="{BB962C8B-B14F-4D97-AF65-F5344CB8AC3E}">
        <p14:creationId xmlns:p14="http://schemas.microsoft.com/office/powerpoint/2010/main" val="3258103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EC9915-E065-48C6-B1D6-DB94A29F4D28}" type="datetimeFigureOut">
              <a:rPr lang="en-US" smtClean="0"/>
              <a:t>7/16/2014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EC746C3-003F-42FA-A919-0D1AB876F334}" type="slidenum">
              <a:rPr lang="en-US" smtClean="0"/>
              <a:t>‹#›</a:t>
            </a:fld>
            <a:endParaRPr lang="en-US"/>
          </a:p>
        </p:txBody>
      </p:sp>
    </p:spTree>
    <p:extLst>
      <p:ext uri="{BB962C8B-B14F-4D97-AF65-F5344CB8AC3E}">
        <p14:creationId xmlns:p14="http://schemas.microsoft.com/office/powerpoint/2010/main" val="4263699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2532" y="1863660"/>
            <a:ext cx="7766936" cy="1646302"/>
          </a:xfrm>
        </p:spPr>
        <p:txBody>
          <a:bodyPr/>
          <a:lstStyle/>
          <a:p>
            <a:pPr algn="ctr"/>
            <a:r>
              <a:rPr lang="en-US" b="1" dirty="0" smtClean="0">
                <a:effectLst/>
              </a:rPr>
              <a:t>05.09 You Be the Judge</a:t>
            </a:r>
            <a:endParaRPr lang="en-US" dirty="0"/>
          </a:p>
        </p:txBody>
      </p:sp>
      <p:sp>
        <p:nvSpPr>
          <p:cNvPr id="3" name="Subtitle 2"/>
          <p:cNvSpPr>
            <a:spLocks noGrp="1"/>
          </p:cNvSpPr>
          <p:nvPr>
            <p:ph type="subTitle" idx="1"/>
          </p:nvPr>
        </p:nvSpPr>
        <p:spPr>
          <a:xfrm>
            <a:off x="0" y="3509962"/>
            <a:ext cx="12192000" cy="3348037"/>
          </a:xfrm>
        </p:spPr>
        <p:txBody>
          <a:bodyPr>
            <a:normAutofit fontScale="62500" lnSpcReduction="20000"/>
          </a:bodyPr>
          <a:lstStyle/>
          <a:p>
            <a:pPr algn="ctr"/>
            <a:r>
              <a:rPr lang="en-US" sz="2900" dirty="0" smtClean="0"/>
              <a:t>By Leanne Nelson</a:t>
            </a:r>
          </a:p>
          <a:p>
            <a:pPr algn="l"/>
            <a:r>
              <a:rPr lang="en-US" sz="1900" dirty="0" smtClean="0">
                <a:solidFill>
                  <a:schemeClr val="bg1">
                    <a:lumMod val="50000"/>
                  </a:schemeClr>
                </a:solidFill>
              </a:rPr>
              <a:t>•Title and author of book</a:t>
            </a:r>
          </a:p>
          <a:p>
            <a:pPr algn="l"/>
            <a:r>
              <a:rPr lang="en-US" sz="1900" dirty="0" smtClean="0">
                <a:solidFill>
                  <a:schemeClr val="bg1">
                    <a:lumMod val="50000"/>
                  </a:schemeClr>
                </a:solidFill>
              </a:rPr>
              <a:t>•Introduction</a:t>
            </a:r>
          </a:p>
          <a:p>
            <a:pPr algn="l"/>
            <a:r>
              <a:rPr lang="en-US" sz="1900" dirty="0" smtClean="0">
                <a:solidFill>
                  <a:schemeClr val="bg1">
                    <a:lumMod val="50000"/>
                  </a:schemeClr>
                </a:solidFill>
              </a:rPr>
              <a:t>•Image of the settings</a:t>
            </a:r>
          </a:p>
          <a:p>
            <a:pPr algn="l"/>
            <a:r>
              <a:rPr lang="en-US" sz="1900" dirty="0" smtClean="0">
                <a:solidFill>
                  <a:schemeClr val="bg1">
                    <a:lumMod val="50000"/>
                  </a:schemeClr>
                </a:solidFill>
              </a:rPr>
              <a:t>•Image of the characters</a:t>
            </a:r>
          </a:p>
          <a:p>
            <a:pPr algn="l"/>
            <a:r>
              <a:rPr lang="en-US" sz="1900" dirty="0" smtClean="0">
                <a:solidFill>
                  <a:schemeClr val="bg1">
                    <a:lumMod val="50000"/>
                  </a:schemeClr>
                </a:solidFill>
              </a:rPr>
              <a:t>•Image of your choice</a:t>
            </a:r>
          </a:p>
          <a:p>
            <a:pPr algn="l"/>
            <a:r>
              <a:rPr lang="en-US" sz="1900" dirty="0" smtClean="0">
                <a:solidFill>
                  <a:schemeClr val="bg1">
                    <a:lumMod val="50000"/>
                  </a:schemeClr>
                </a:solidFill>
              </a:rPr>
              <a:t>•Body paragraphs that </a:t>
            </a:r>
          </a:p>
          <a:p>
            <a:pPr algn="l"/>
            <a:r>
              <a:rPr lang="en-US" sz="1900" dirty="0" smtClean="0">
                <a:solidFill>
                  <a:schemeClr val="bg1">
                    <a:lumMod val="50000"/>
                  </a:schemeClr>
                </a:solidFill>
              </a:rPr>
              <a:t>includes an explanation </a:t>
            </a:r>
          </a:p>
          <a:p>
            <a:pPr algn="l"/>
            <a:r>
              <a:rPr lang="en-US" sz="1900" dirty="0" smtClean="0">
                <a:solidFill>
                  <a:schemeClr val="bg1">
                    <a:lumMod val="50000"/>
                  </a:schemeClr>
                </a:solidFill>
              </a:rPr>
              <a:t>of an interesting character, </a:t>
            </a:r>
          </a:p>
          <a:p>
            <a:pPr algn="l"/>
            <a:r>
              <a:rPr lang="en-US" sz="1900" dirty="0" smtClean="0">
                <a:solidFill>
                  <a:schemeClr val="bg1">
                    <a:lumMod val="50000"/>
                  </a:schemeClr>
                </a:solidFill>
              </a:rPr>
              <a:t>an interesting event, the </a:t>
            </a:r>
          </a:p>
          <a:p>
            <a:pPr algn="l"/>
            <a:r>
              <a:rPr lang="en-US" sz="1900" dirty="0" smtClean="0">
                <a:solidFill>
                  <a:schemeClr val="bg1">
                    <a:lumMod val="50000"/>
                  </a:schemeClr>
                </a:solidFill>
              </a:rPr>
              <a:t>tone, and the theme of the story</a:t>
            </a:r>
          </a:p>
          <a:p>
            <a:pPr algn="l"/>
            <a:r>
              <a:rPr lang="en-US" sz="1900" dirty="0" smtClean="0">
                <a:solidFill>
                  <a:schemeClr val="bg1">
                    <a:lumMod val="50000"/>
                  </a:schemeClr>
                </a:solidFill>
              </a:rPr>
              <a:t>•Conclusion</a:t>
            </a:r>
            <a:endParaRPr lang="en-US" sz="1900" dirty="0">
              <a:solidFill>
                <a:schemeClr val="bg1">
                  <a:lumMod val="50000"/>
                </a:schemeClr>
              </a:solidFill>
            </a:endParaRPr>
          </a:p>
        </p:txBody>
      </p:sp>
    </p:spTree>
    <p:extLst>
      <p:ext uri="{BB962C8B-B14F-4D97-AF65-F5344CB8AC3E}">
        <p14:creationId xmlns:p14="http://schemas.microsoft.com/office/powerpoint/2010/main" val="2021380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923330"/>
          </a:xfrm>
          <a:prstGeom prst="rect">
            <a:avLst/>
          </a:prstGeom>
          <a:noFill/>
        </p:spPr>
        <p:txBody>
          <a:bodyPr wrap="square" rtlCol="0">
            <a:spAutoFit/>
          </a:bodyPr>
          <a:lstStyle/>
          <a:p>
            <a:pPr algn="ctr"/>
            <a:r>
              <a:rPr lang="en-US" dirty="0" smtClean="0">
                <a:solidFill>
                  <a:srgbClr val="FFC000"/>
                </a:solidFill>
              </a:rPr>
              <a:t>Summary</a:t>
            </a:r>
          </a:p>
          <a:p>
            <a:pPr algn="ctr"/>
            <a:endParaRPr lang="en-US" dirty="0">
              <a:solidFill>
                <a:srgbClr val="FFC000"/>
              </a:solidFill>
            </a:endParaRPr>
          </a:p>
          <a:p>
            <a:pPr algn="ctr"/>
            <a:endParaRPr lang="en-US" dirty="0"/>
          </a:p>
        </p:txBody>
      </p:sp>
      <p:pic>
        <p:nvPicPr>
          <p:cNvPr id="3" name="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4712053" y="923330"/>
            <a:ext cx="2767893" cy="5296588"/>
          </a:xfrm>
          <a:prstGeom prst="rect">
            <a:avLst/>
          </a:prstGeom>
        </p:spPr>
      </p:pic>
      <p:sp>
        <p:nvSpPr>
          <p:cNvPr id="11" name="Oval 10"/>
          <p:cNvSpPr/>
          <p:nvPr/>
        </p:nvSpPr>
        <p:spPr>
          <a:xfrm>
            <a:off x="7227781" y="923330"/>
            <a:ext cx="2990006" cy="11430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p:cNvSpPr txBox="1"/>
          <p:nvPr/>
        </p:nvSpPr>
        <p:spPr>
          <a:xfrm>
            <a:off x="7425240" y="1122155"/>
            <a:ext cx="2847254" cy="646331"/>
          </a:xfrm>
          <a:prstGeom prst="rect">
            <a:avLst/>
          </a:prstGeom>
          <a:noFill/>
        </p:spPr>
        <p:txBody>
          <a:bodyPr wrap="none" rtlCol="0">
            <a:spAutoFit/>
          </a:bodyPr>
          <a:lstStyle/>
          <a:p>
            <a:r>
              <a:rPr lang="en-US" dirty="0" smtClean="0"/>
              <a:t>Put Your mouse on me</a:t>
            </a:r>
          </a:p>
          <a:p>
            <a:r>
              <a:rPr lang="en-US" dirty="0" smtClean="0"/>
              <a:t>and click the play button</a:t>
            </a:r>
            <a:endParaRPr lang="en-US" dirty="0"/>
          </a:p>
        </p:txBody>
      </p:sp>
      <p:sp>
        <p:nvSpPr>
          <p:cNvPr id="12" name="Oval 11"/>
          <p:cNvSpPr/>
          <p:nvPr/>
        </p:nvSpPr>
        <p:spPr>
          <a:xfrm>
            <a:off x="6691683" y="1311286"/>
            <a:ext cx="536098" cy="457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6421756" y="1231698"/>
            <a:ext cx="338511" cy="34769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p:cNvSpPr/>
          <p:nvPr/>
        </p:nvSpPr>
        <p:spPr>
          <a:xfrm>
            <a:off x="6253273" y="1175381"/>
            <a:ext cx="237494" cy="1897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219307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2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1200329"/>
          </a:xfrm>
          <a:prstGeom prst="rect">
            <a:avLst/>
          </a:prstGeom>
          <a:noFill/>
        </p:spPr>
        <p:txBody>
          <a:bodyPr wrap="square" rtlCol="0">
            <a:spAutoFit/>
          </a:bodyPr>
          <a:lstStyle/>
          <a:p>
            <a:pPr algn="ctr"/>
            <a:r>
              <a:rPr lang="en-US" dirty="0" smtClean="0">
                <a:solidFill>
                  <a:srgbClr val="FFC000"/>
                </a:solidFill>
              </a:rPr>
              <a:t>Title and Author of the book I read:</a:t>
            </a:r>
          </a:p>
          <a:p>
            <a:pPr algn="ctr"/>
            <a:endParaRPr lang="en-US" dirty="0"/>
          </a:p>
          <a:p>
            <a:pPr algn="ctr"/>
            <a:r>
              <a:rPr lang="en-US" dirty="0" smtClean="0"/>
              <a:t>The Wonderful Wizard of Oz</a:t>
            </a:r>
          </a:p>
          <a:p>
            <a:pPr algn="ctr"/>
            <a:r>
              <a:rPr lang="en-US" dirty="0" smtClean="0"/>
              <a:t>By L Frank Baum</a:t>
            </a:r>
            <a:endParaRPr lang="en-US" dirty="0"/>
          </a:p>
        </p:txBody>
      </p:sp>
    </p:spTree>
    <p:extLst>
      <p:ext uri="{BB962C8B-B14F-4D97-AF65-F5344CB8AC3E}">
        <p14:creationId xmlns:p14="http://schemas.microsoft.com/office/powerpoint/2010/main" val="2753782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4801314"/>
          </a:xfrm>
          <a:prstGeom prst="rect">
            <a:avLst/>
          </a:prstGeom>
          <a:noFill/>
        </p:spPr>
        <p:txBody>
          <a:bodyPr wrap="square" rtlCol="0">
            <a:spAutoFit/>
          </a:bodyPr>
          <a:lstStyle/>
          <a:p>
            <a:pPr algn="ctr"/>
            <a:r>
              <a:rPr lang="en-US" dirty="0" smtClean="0">
                <a:solidFill>
                  <a:srgbClr val="FF0000"/>
                </a:solidFill>
              </a:rPr>
              <a:t>Introduction to The Wonderful Wizard Of OZ:</a:t>
            </a:r>
          </a:p>
          <a:p>
            <a:pPr algn="ctr"/>
            <a:endParaRPr lang="en-US" dirty="0">
              <a:solidFill>
                <a:srgbClr val="FF0000"/>
              </a:solidFill>
            </a:endParaRPr>
          </a:p>
          <a:p>
            <a:pPr algn="ctr"/>
            <a:r>
              <a:rPr lang="en-US" dirty="0" smtClean="0"/>
              <a:t>“</a:t>
            </a:r>
            <a:r>
              <a:rPr lang="en-US" dirty="0"/>
              <a:t>Folklore, legends, myths and fairy tales have followed childhood through the ages, for every healthy youngster has a wholesome and instinctive love for stories fantastic, marvelous and manifestly unreal. The winged fairies of Grimm and Andersen have brought more happiness to childish hearts than all other human creations. </a:t>
            </a:r>
            <a:endParaRPr lang="en-US" dirty="0" smtClean="0"/>
          </a:p>
          <a:p>
            <a:pPr algn="ctr"/>
            <a:endParaRPr lang="en-US" dirty="0" smtClean="0">
              <a:effectLst/>
            </a:endParaRPr>
          </a:p>
          <a:p>
            <a:pPr algn="ctr"/>
            <a:r>
              <a:rPr lang="en-US" dirty="0"/>
              <a:t>Yet the old time fairy tale, having served for generations, may now be classed as "historical" in the children's library; for the time has come for a series of newer "wonder tales" in which the stereotyped genie, dwarf and fairy are eliminated, together with all the horrible and blood-curdling incidents devised by their authors to point a fearsome moral to each tale. Modern education includes morality; therefore the modern child seeks only entertainment in its wonder tales and gladly dispenses with all disagreeable incident. </a:t>
            </a:r>
            <a:endParaRPr lang="en-US" dirty="0" smtClean="0"/>
          </a:p>
          <a:p>
            <a:pPr algn="ctr"/>
            <a:endParaRPr lang="en-US" dirty="0" smtClean="0">
              <a:effectLst/>
            </a:endParaRPr>
          </a:p>
          <a:p>
            <a:pPr algn="ctr"/>
            <a:r>
              <a:rPr lang="en-US" dirty="0"/>
              <a:t>Having this thought in mind, the story of "The Wonderful Wizard of Oz" was written solely to please children of today. It aspires to being a modernized fairy tale, in which the wonderment and joy are retained and the heartaches and nightmares are left out. </a:t>
            </a:r>
            <a:endParaRPr lang="en-US" dirty="0" smtClean="0">
              <a:effectLst/>
            </a:endParaRPr>
          </a:p>
          <a:p>
            <a:pPr algn="ctr"/>
            <a:r>
              <a:rPr lang="en-US" dirty="0"/>
              <a:t>L. Frank Baum </a:t>
            </a:r>
            <a:endParaRPr lang="en-US" dirty="0" smtClean="0"/>
          </a:p>
          <a:p>
            <a:pPr algn="ctr"/>
            <a:endParaRPr lang="en-US" dirty="0" smtClean="0">
              <a:effectLst/>
            </a:endParaRPr>
          </a:p>
          <a:p>
            <a:pPr algn="ctr"/>
            <a:r>
              <a:rPr lang="en-US" dirty="0"/>
              <a:t>Chicago, April, 1900. </a:t>
            </a:r>
            <a:r>
              <a:rPr lang="en-US" dirty="0" smtClean="0"/>
              <a:t>”</a:t>
            </a:r>
            <a:endParaRPr lang="en-US" dirty="0" smtClean="0">
              <a:effectLst/>
            </a:endParaRPr>
          </a:p>
        </p:txBody>
      </p:sp>
    </p:spTree>
    <p:extLst>
      <p:ext uri="{BB962C8B-B14F-4D97-AF65-F5344CB8AC3E}">
        <p14:creationId xmlns:p14="http://schemas.microsoft.com/office/powerpoint/2010/main" val="1520501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441574" y="-184827"/>
            <a:ext cx="3238363" cy="242564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254" y="0"/>
            <a:ext cx="2172916" cy="130334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8170" y="1828800"/>
            <a:ext cx="4063594" cy="5029200"/>
          </a:xfrm>
          <a:prstGeom prst="rect">
            <a:avLst/>
          </a:prstGeom>
        </p:spPr>
      </p:pic>
      <p:pic>
        <p:nvPicPr>
          <p:cNvPr id="15" name="Picture 14"/>
          <p:cNvPicPr>
            <a:picLocks noChangeAspect="1"/>
          </p:cNvPicPr>
          <p:nvPr/>
        </p:nvPicPr>
        <p:blipFill>
          <a:blip r:embed="rId5"/>
          <a:stretch>
            <a:fillRect/>
          </a:stretch>
        </p:blipFill>
        <p:spPr>
          <a:xfrm>
            <a:off x="4414569" y="1301082"/>
            <a:ext cx="2755959" cy="2019634"/>
          </a:xfrm>
          <a:prstGeom prst="rect">
            <a:avLst/>
          </a:prstGeom>
        </p:spPr>
      </p:pic>
      <p:pic>
        <p:nvPicPr>
          <p:cNvPr id="25" name="Picture 24"/>
          <p:cNvPicPr>
            <a:picLocks noChangeAspect="1"/>
          </p:cNvPicPr>
          <p:nvPr/>
        </p:nvPicPr>
        <p:blipFill>
          <a:blip r:embed="rId6"/>
          <a:stretch>
            <a:fillRect/>
          </a:stretch>
        </p:blipFill>
        <p:spPr>
          <a:xfrm>
            <a:off x="-430216" y="3388436"/>
            <a:ext cx="4617205" cy="384767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8170" y="0"/>
            <a:ext cx="2495550" cy="1828800"/>
          </a:xfrm>
          <a:prstGeom prst="rect">
            <a:avLst/>
          </a:prstGeom>
        </p:spPr>
      </p:pic>
      <p:pic>
        <p:nvPicPr>
          <p:cNvPr id="6" name="Picture 5"/>
          <p:cNvPicPr>
            <a:picLocks noChangeAspect="1"/>
          </p:cNvPicPr>
          <p:nvPr/>
        </p:nvPicPr>
        <p:blipFill>
          <a:blip r:embed="rId8"/>
          <a:stretch>
            <a:fillRect/>
          </a:stretch>
        </p:blipFill>
        <p:spPr>
          <a:xfrm>
            <a:off x="2466975" y="0"/>
            <a:ext cx="2528279" cy="1367757"/>
          </a:xfrm>
          <a:prstGeom prst="rect">
            <a:avLst/>
          </a:prstGeom>
        </p:spPr>
      </p:pic>
      <p:sp>
        <p:nvSpPr>
          <p:cNvPr id="2" name="TextBox 1"/>
          <p:cNvSpPr txBox="1"/>
          <p:nvPr/>
        </p:nvSpPr>
        <p:spPr>
          <a:xfrm>
            <a:off x="0" y="15875"/>
            <a:ext cx="12192000" cy="369332"/>
          </a:xfrm>
          <a:prstGeom prst="rect">
            <a:avLst/>
          </a:prstGeom>
          <a:noFill/>
        </p:spPr>
        <p:txBody>
          <a:bodyPr wrap="square" rtlCol="0">
            <a:spAutoFit/>
          </a:bodyPr>
          <a:lstStyle/>
          <a:p>
            <a:pPr algn="ctr"/>
            <a:r>
              <a:rPr lang="en-US" dirty="0" smtClean="0">
                <a:solidFill>
                  <a:srgbClr val="FFFF00"/>
                </a:solidFill>
              </a:rPr>
              <a:t>Images of the setting </a:t>
            </a:r>
            <a:r>
              <a:rPr lang="en-US" b="1" dirty="0" smtClean="0">
                <a:solidFill>
                  <a:srgbClr val="00B050"/>
                </a:solidFill>
              </a:rPr>
              <a:t>and Characters in </a:t>
            </a:r>
            <a:r>
              <a:rPr lang="en-US" dirty="0" smtClean="0">
                <a:solidFill>
                  <a:srgbClr val="00B050"/>
                </a:solidFill>
              </a:rPr>
              <a:t>the </a:t>
            </a:r>
            <a:r>
              <a:rPr lang="en-US" dirty="0" smtClean="0">
                <a:solidFill>
                  <a:srgbClr val="0070C0"/>
                </a:solidFill>
              </a:rPr>
              <a:t>book I read:</a:t>
            </a:r>
          </a:p>
        </p:txBody>
      </p:sp>
      <p:pic>
        <p:nvPicPr>
          <p:cNvPr id="4" name="Picture 3"/>
          <p:cNvPicPr>
            <a:picLocks noChangeAspect="1"/>
          </p:cNvPicPr>
          <p:nvPr/>
        </p:nvPicPr>
        <p:blipFill>
          <a:blip r:embed="rId9"/>
          <a:stretch>
            <a:fillRect/>
          </a:stretch>
        </p:blipFill>
        <p:spPr>
          <a:xfrm>
            <a:off x="0" y="0"/>
            <a:ext cx="2466975" cy="1857375"/>
          </a:xfrm>
          <a:prstGeom prst="rect">
            <a:avLst/>
          </a:prstGeom>
        </p:spPr>
      </p:pic>
      <p:sp>
        <p:nvSpPr>
          <p:cNvPr id="5" name="AutoShape 4" descr="data:image/jpeg;base64,/9j/4AAQSkZJRgABAQAAAQABAAD/2wCEAAkGBxQTEhUUExQWFRUXGRsbGBgYGBwgHxsgGBwYHBwYIBgdHyggGxwlHhwaIjEhJSkrLi4uHR8zODMsNygtLisBCgoKDg0OGxAQGzclHyUsLy80LC40LSwsLC0sLCw0LTQ0Ny8sLCwsLSwsNC8sLDUsLCw0LDAsLC8sLC8sLCwsLP/AABEIAKUBMQMBIgACEQEDEQH/xAAbAAACAgMBAAAAAAAAAAAAAAAEBQMGAAECB//EAEcQAAIBAgQEAgYIAwYFAwUBAAECEQMhAAQSMQUiQVETYQYycYGRoRQjQlKxwdHwkuHxBxUzU2JyJENjssJUc+I0gqKj0hb/xAAZAQEBAQEBAQAAAAAAAAAAAAAAAQIDBAX/xAArEQEBAAIABQMCBQUAAAAAAAAAAQIRAxIhMVETQfAi0ZGhweHxMkJSYXH/2gAMAwEAAhEDEQA/AKxSoLC8o2HQdsH0KCBlDoV1Rp1LE6p0xIvOlo7wcceGIFjsPwxxTzRSQFUj6mQf+g2pfj1xnK5Tss0cjJUQA0KQewGJddBk2p9rRitU6zaAvQUwlyTMU/D1e2L26+8kuvnnqhgyrenWQXNhW0j36dPLO2/TEty9oah/kspl2tyfLAvEMhSUak0kDcQPbOAc5mGdnKyFaoHGoAMIprT0WJhREgT1JO9o/o1RkjSY6kE/5dKntt/yw3tJ97HLK63CyOczp+0oUxMMsWNwYPTC6vndlVVuQBAF56Yb0aj6yTTF6gqNEzq6kSbSdvuguBvjQapaQoMyREAnxjVid9OkIl+i4zzZ/wCK6hAubEE6QRMEwIkgkCe8AmPI45p5fxTyrJ8gPxNhiwUs7ZUQM+lcusaJ5suxYQEJEEmZsb7C2NZfKoQwBufXV5DfaiZEzzHcXwmeV306miReHydKoWbYKFk7TsBO18DVsvADaDpK6wdJgrIGsGLrJAna4w1agwqrUOl9LKQoOkcgAS9yIhT7RgXO1X8MUyqwKIpSJkx4I1e3TRpiNtz1xree50ToDXJsTpFMlhJ0hTMASTETtfGjRIglCAVVxym6sQquLXUkgA9SRggZ36zxCim+oQYIOgIDrgm0agPvXxrPZtqqhXVY8FKJiRISpTqavInQB5XxN57nQ6B6lAqWVkKss6gVgjSCTIi0C/sxwoHQDDKhxMrmfpGlZknRJi6aInfb9gWxFWzGvQSI000TYCdK8xgd2Le6JxZct9YdEVNJ6D4YwvFtI+GJEzBXbHIzE7jG0T5ZwbaR8BghqImIHwGB0I6WwXQqoOuAGzQFMSQPgMDZ+GRWTST1EC2xv7Y+XxbVa6MsMsjCkKupvDiBNunxO0TNvywHNemEqK8hlgbDpabd5m3TA3hKzkrAWTpnf4HvgqpQTQSdI3gCe1tv38MGZThy+DrZ/DAMQwFwI95vgE9Ohqggbnt+XW+JV3DbEkCLH1YB6W7YZVaZlVEBDcMs3tB8+1gcRVKeoC0yBG82lbDzgTHfAKq1Ik3Av0xvh9CHWRse07/vfBb5Ult4B85jbc9h1xNxWFQBRyxdiPZMHAa4qqhzIQqtugMne4g7H8O+N5KkWB0hTaygXAkfC2DaWXo1aNPcxAdmaNM7AdD7OwwtyufdQ2hpSLg2sNvMn9cBPk8kBVJYKAm+qPW+Nz7umMzGZlwAgg9YH4dMF1OIhkDlGDdI77EnzsPPbHGQyGomrHIoliTcwJgD4W6eWAE+jTeBHsxlGik3WcWWkKL09SnlEgmD0/lgjhfDUqKGB0qe8ScBWvoi9FHwxyacfZHwxfafo/TAtee+Iq/A0O2AptCsOoHwweMz2VfgMOano2Acap8IXYXwFN8byHwGMw2/u3GYDteLqaYGnnAEH3DEDsjUjVnMQKopxppTJXXO8RHnOD8s6Mg+qkgDb2YxqY+jtT0kOc0tQLB9QUdJOqI9a0TOOfEluteW8bJ3AUMrUNNHRKjq3izpSdIpvpE6RYkfgYxJlqjMpamjuo9ZlQkDrcgdr4N4fmERuHyzDwKtZqohuUPUGkwBzEoW2mAT3xLkc4i0qAD0aVShVrNNanWaRUdmWonhEAtpOkq3yG/K8TiY+2+v639vxXWN+f8AEuXz6+GKhpvo/wAzQdHadW0Y7XiFRYLU6gVwNB0G8kgCwsxiQN4jA+TXLijUHiDxKuWrUzr8aVYtKU1pqpppSiTN2mPPHWX0FsjUNT/BFJalMpULSlRizyFKkaWmZm0Yern4/KnLino8QZWUGlU1PJUeG0tG5Ai8YF9IOL6k8Pw9Dfa1DSVAjvcEyMS8OADV/E2rJVUO4dgC76uZVIcIwABiNhhR6T8HeutNy9MhEVJpJUVRBbSv1p1NExqMbjthlxM+svjv1awxx3Fx9F+OZdKCatJ6QCIJXdQPeLeeCfSuhlszTXSVR2WVcbo3STuVJgEHp5xHlXDuF1qchNZU+st9J9o723xYai1VpzUGm1vPyx8vPvLhl1le64z+4mXLVDSouklqrGmVMctUGyW6EXHkMG5/hDrXpUkfxBWJVWtZqbFaot92Cfjhlwbia5QVFqAOzJ4lIQSBXUFVNgY1BjJ7J54h4XxM0MrmKTAmrvQeJKmqNFUz0IHPfck4+nleLLdfzv7PBOT3+a+5XTpEq7pSqvRVmAqhDBCkjVIERaZGIBQqOhenRqOsE6lRiIWx5gIMHFjyGaoGvlMx4/hjL0lpvlwlTVKAgqkDwylSQSSRECf9Ieby+rK5emhKmmc0XRSQq+LUlBNg3IWFuhI641jnnemvnX7fmlmPcpr8PYVFpoHqO1JKgVVk84k2A2HfHPEsi1BkRgwZqSVCGsVL6pWPKMWLNZmi/i0/FNIVcplqQqhHIV6Ml6bKBq0tMEgEYg4kqNUolG8RKeWpUmbS6gtT16oDgHqD78Th5Z2yUy5dXStBu+JFSeuHtbK0CJ0kHywGuSWeU/HHpc0WUyWo7xhjU4UqQS4xvLoNg4MbgY5zNRdAYczExE/rvgBc7lzqHhmRuZttf8sBqAVbmAIuJO/sA6+eD85RBIglgBsBMExY+flHfHGa4eV5oLuEHKCCFG3W/cg4ARnOkXDBQGYRfc9elycTay6iAOYneeUhfO0eYGD8lRVGqI4AgWV/lzR38xuPMhg/EaOkhaQUjZ1g8zTMTff88AsORdUdircoAUSLEwSbRI8u5GBM1SGpU+6F5QJO2oz7Ji/YYZ0aXhfWVGgk81yTERYzyn2+d8RZXMglgtODuLyRyhYuNjE9d8ABxRSmogC5j8ZwCgqOIJBC3I3tNwLeZwzzBVv8Q2X9kDz9uI8t4bhlExIa0CApjc+3fACUKylagmbQBBGxsSDZd95xxSq+Cw2jr+B2sRPTrGGngrSZtZUlvU7CZuY/XrgF+E/Wbiek/a3vcwB8cBP4oeoq6VAbSqCBIJje0G2L76ScEFPIpTCCAJkNJMxJMgXxSmqnLuhYhoaSBExPfoSLxi1cW9OErUhT8EquneZO3YfrgKEMwy6l3UesD1ubW8unlhvwqufFBqVQEW4UdjuIA8pn298RpXy0rCvqnUwkQw7GRb9ieuIqbZa2pahG8kjbaIAiPnfzsHoa59LDVYCBH645OZB2t7R/PFQp8fpCwD9h+XswTS4/RIujT7sA6zKuZAbV5A4jo5NxaQp7TgJPSCmAF0vMTGoC3keuI6npJRB9R73BscAL9Ffv8zjMLP78Ts/yxvAWbI8O0hTrA5R18sdvm9M67gbkY5ynB6wUGJ5RHwxBmVekQHXlax7+fy2wAudzK64W0MbwNiFIaTbv5bY7Co7KDu03Gw8p64BSkFB2ZZgGex6jzA+fuwxyqKNTWmIXrEienuwGquT0nlJPuwRlfEX7BxMabqfVbEuXzBHrTgCcrnUJ5ljE7mmQR0PQ4HrZVHEg3x3laKj1hgBalJ6VQ+A5RT9nSpHtAYEj2T0wVWoAkVaoeq8CC0QttlUQqgbWGDc3SpwpB8vcL/j+ONGunhgFr3/E45zhYS7km2rnlZq0lqViWkIwlStvN0PUjopHUXuGEjC0oihAwJYFtZ6GfVjmvG8GJuJwwzufpgGL4R1szqJ0jGrhN7TYkLThRpnSST0lSSSoM8p/dout4hnFOsQZPhx0gJT0sIDGJYKRvYb4mov0gnyGJKQVTJp/HE5JvZsE9WjNZghAOkUlO4JVwW9awDhWN2taL2m+scLolRpGqYA1CQSLmxsb9ZsBAw4WgHAJCqOnTHRydID1pPyxZjo2r5y77a5n346GU0qSwY+44cUmZP8ADQE98SCjWqSX5R8MaRWKlTw2kAjuO8jtv+ztjMxTU6NA620kRJJHXa4+eGubymw9c9DExHT9/rgXPqy6CyqNNxFiTY8wB/d8BIKwpkm4aJ0XuTsOsYn1vqWsq2I0uNIk6DtqIMCx+HwCyuSBfUDBBJjeLXtHT37YsdLi5WmV0keHolwIDFo9g67fPAL82COSpSJ1MLtrJuDGkk+Z7XOBatZqaafD1EsFkrBtsA0Rvb498FnNVtT2JG6ajIiQZ1Kd7RvG/bGZKo1R6qu2w5bSEkzYHrfeOmAGWq0uK7BZWZA5oEGA3c7fHHDUxRpJmEJglkg7dGHslST7sQV6MtCVFYKCwEAkmTqEbSSCY7Dbpg7JZcPRqJAgFWIk8rAkEHy0sSP9jC+mSC7M1S2Xg6d5J6mdvfhRrAIALEkC23unth9mqSqGQXgXbzwNlqFNjuZi57RuZ6bYAvI8MZ1apu6QVMWuoBUwJta3txNxGsNKUkQPWBjlXlQ9QL3PXrbfEGVzrIj00YhHiWggwJEAAWJ292IEydMyGd2j1QFaLzfmiL/gcADncuwcIY1zJ23JODqatpYEKJsCIEbT/Q+fUYGYKWaQQOw3jcCJvb4WOC0oU0qyAxXbYA3HrKQ3yPW2Ajp0HLHSApFiDFrdzgmlk3YGG29blXefke5xI1FAAzM0gE3AJjsTqM/oR54gyuTRmUXKm6iACGE7XtI2HswETpVUm6KQbE+H5+V/diWlJZSyiwvZb27AXtgyEcSNUmRIgXXcHs3w6HywHSpJqDrUqxdWBT3CxPxwHWZo1SqkANBj1V29kY4ZGmGURHKffYT07Ym8KmPtAMt25bwJvMRPfuMQV8pTPqnsGWD1/GfywCnwW/y/l/PGY5+gJ3b+E/rjMB63RTMNSXlAAUbbmw88Vt6/iyJKEerqm4i4K/uPfhyeIVqWmqo1J4aggiAIAiY/GMKuIV6dUmqgCvMssC5g887drd5wAlN9KmbEgezTBFvaJvgpYuxUC3xk7gDywK4pLL6QYUj1p5jJBgSLfDDKhxkQsgEJ9pQNzvvck97/AAwD3hZ8JddUtpOwibHqevc4nOYo1N6RmYHc4THOVKh1Rq2tMC5G3uGDMl41ygA6amgGPKYIPfAGZzg5Ucoj34HXUlivxvhxlKJN2qFzA2NhvNvbjurSTsZwFfzVaSBpjvbAVbIioLWJP44bZtZaBO3l0BJ/H5YjoU5LGXgxER0tNumAr39yqpOoF+wE4ko5QiyIF82vgviNUBius23k9e2JeHDxFkFSRuCP0wA4pQIkav8ASMZ/doIlmM4ZJw8kyQB8/wA8DZijBvB9hg/M4AUcMHt9+JGyipcp+JxLSA+6T7p/DBqP1C/I4Batc/ZCifKMQ5vLNpkwfIH+eHi01NygnGhlUJ9X5/zwFFaoOY3ED2TboCZPs+GF9QmsinSRLW36H8P31x6LX4FSJZ2JCEXW0e7zN9t5OK5xKqi0jRoIVUC5aPtGIDWiYJ6/oEfCMoqhTUNxeJBIiCRJ6b7GZtjXE3qI50K0FgoMArEgysTBJjYdfbgWvWVmCiS1PmDM0XOktNjYTa/b3lgug0U6nhqXDHWw5pAMqIlQdP7JwEtCiaehCAFJuEFhNxPNIJn5GRiPitRKdatAUQq6Im8gaSYB923TecS5fMpmQ5BRKhBILMArTII0n3Hz6xiHP5hU8PUhZlENBWJFgNr6R5dhgK/TousOiWuRG9gJPsEjDvgNd/pAR1/xEZWmZJIm89ZX5nviAa/GWeSOUKD5QPn0vJHswVwnOOc0gck6n0mVvBJHugk7XtgBsrw1jEvYlgF/2sQST0URJOAM8iLVdaQ1wJLExAAEmNh5W7e6fiObfxzSpmJMe7p7gdTeZjyw8yHoLUf7cahJ93fAJ+G1KhCqtJFIGqTJPYEi3sA9/THOdzz+CzPoljuq77jvsVB+A74uFP0DFwXYn1T0ny+GN8U/s8BywKMQSog9p/HpgPPuH5mseVFSSLjQpI6g99Jttf8ANlXz1U30IrGIIHUdLm+9m3wsbJ6SyVeVlswgcwEXAJnz7W9uNNTp7SwkcwgxuYIg+/8AmMAWWzJg7gdkSRbyHbp+mJ8vUquANNPpplQAYP2THKw7G1/ZhZlkp25msOUxuL+793wT4NK0ljb1Qo2HWzbj+vfAMa+bqIWAFLU0G4BVvMxs2MbM14BApP8AeCBZncWO4jsR123wtFOgWMK7EgzIEeRME7+8z54xqdKRCsH6DSuk91uQD7r7b4A1/FeCArQY9XcdQBuD5Hp52PdHIVFJgUwv+qAYHSxFx3/oB3SnpE0WAm4hfjvqxJQSj0R4jeBf4nv1wCqG+8P/AMsbxrw6X+S3wH64zAWhfSSroQELphdxY2Ajz74ENRILAQwjSVJgHrIJkDc+cYttHh1J0QsgJCjpew2wgqZ1xKrTZT91QRYbat+/Q979cApNZihUKpDEqpAjfrfa/XBtDLBTNQQFkQI9kwRf9BgKqkzdtTTuvUdBHSDhvkKFokk9FK2IIA1wfaTGAYjJEtNOqDtyNYbiSG/ZvgTMZoqp19DAEnmO+kHqIIk9BA6zjk09DFS8AAzBvc39pmwH6HESU5io5RFFkVnUQJ/1GZJ69TOAvvoTnsvVQg0xTq/bALQfMAk2P64s9Th9Pe/y/THkuXfQwq0nQsv3XVrWsQDt/LF84d6VI9LUZB2NtjGAlz/A1bUVc6iIAIEXiRO4kCJ88Vs1FSppZWWxmejW7E73OH2Y9IEsYt++nTC3ieapVYJPMtwQN7ER88BV8+6+K5BtI/7Rg3gmZVQ+oj1sRtlabFmKzexg7QPznESBUJhY26HzwDr+8k1RNoBm/nb8MdDO0/vDClawP9Djvxk6kYBoMxS3t8P5YkOdp9x88JmKMI1x7CMD1qI6VD8ZwDw8Rp/eHzx0udpn7Q+BxXqdEg+tPkQMSprnZQPjgG3GQlWgyKwBPcHpim1uGzpcqSwIABF4B3AHmNvMYuFBRF4B8sEaBa3vwFSzPDHpjT4iLq07CSoJIJk7kwD7h54WZuvRLDTSdhBTmMQQBFug/Pvi28a4c1VlKCdgZJjfcrIn+uF/Eci1OmqkfWOxJhrACIAne8CPMmMAnyFanHNpEg6SNWonzAsBM9ievQ4n4ZQVlDQATJggLsZkWsYn5e8UZZhTZ3YozT6yzA8gNpkj9nA1Thr+EwIY3BW8zNieljsL9TgDs3W0ItVQBADElpktsSR1jV7wuIeH5iK5rrJSNTGZgiLd5vMeYwZwvhI8NYEM6yQL2WxgG1xze0HCXP0Qi+HTYzUN53gHb8PhgGvoXkmrV/FcbvPx88erUX0FSATY7Cfu4QeinDRSy9MHcxPxGLBTMnaRB3PYiPngN0qjfcfcH1T2GCKVRtKqwIAKb+4Y0iQPVT9+7CnPcRC5inStLUqz2/6Zogf95+GAC9LvRkVTKBdYEqSO0W9l8ecZrIujKrBQRuDBYT7IgdNj0OPbdYZ1n7hHxP8ALFJ9K+FqytU0nUk6o3YAA6fb2wFGo5dlmdEdItB7wZwUaMFY0zI3KTHw5dttjtgD++qCj1XA2kQD3Ewbf190dbitPT/gknoTuD3jTv3IN/bfAHvr28SnIJH2II6iwkfHyxtaLMGXxE6dEsehPfpcfLCwcZpswmi2qID6uo6QRcR3nEp4zTGk+D0IMnebREYCdfFGkGqki+9O/v3j9cSVc28iKqG/TQYjvbfz9neMB5HiVAzNJwJ+yZge+Cev4e3t+NUFIX6OT3Mi47zG/wDLAR63+8f/ANf64zCr6fS7P/Gv6Y1gPT8o7hFj7o/AY4qvUMgxfffEuTPIn+0fgMTlsArq06kQFUAgiw7iMd0jWUBREKABbtYYYhsbJHfACqz6WZ1UwjXi45ThDxAa6QA3gf8AfOLTSYQfPHSuBsAMBVOG0/CVg1ja3tK4nzHhsATB5j+AxY2pqZkC+I6iJYaFgeXfAUnPmE+qJHNcrbYHqMD53QS02Mn8Ti8tTp/dX4YDzFJCfVHwwHSZqwi9hjFq4GECwxoVRgDhVGNmtOATmAMdNWwByop3UH3Y6bIUmuFGA6dTEWZ4hoYGd7YCWrw4g8jOvvkfPEfi1Kf+JDL3G/vGGS1NQBxzUFsBJlcyrCRg+k2Ky1JlOpbdx0P88HZPOSJHzwD3EdamrRqEwZHtwKlc9TjZq9e+AU8dyBl3VoJQKokAAgib+wdj18sFU8sjVKLMDpZSBeOZdJUmO6q3XoMEeIp9aCB3xHxFpokqOanDrH+ghiPYRIwA3Esj/wASvh/ZXUPaz3P44rnDKK5nPTBs1r2gGBbp39uLK+a+trt9ykg85IZj7DtgH+zekQ9SpUF4/f44C+ZcjQvtPyaPywBxykzgopqLqkTTfSwuDIaD+GNUs2Asf6m/7pxIucGuTtf8sBX19GiwvmM+fbnCO3an54myHo94NTxB4zsV06qtdqkKxUmJXyGLBRzyy3Yt+S4leuDTA7R+I/TAE64qDtBxFAfxJ6t+QwH9L59+h/AY5y1fmaTuQcB5Rxvh5o5iqgpqRuu9w1wd+9sDLmGAjQu1pDb7D7WLb6f5Iv4dVH020sSYERIJ9/44pvMs/XDeTzjaYkX6YDsCobmkoLSRvEiPO2/z92NpSdhzU15t5UzPuP5YgqqxDgVwxBkHxI1DsJNyP3vifL0qkH/iARYj62bfd3364CdKDahKqojsd+0+Zj8cd0suWZQALCDyiQYi/wC+nljHp1hM1SVI21zBN+8/07DGvDqG3ibiG57x3N5I9vlgEv0Gr/0/4f8A44zGfQ2/zh/F/wDLGYD0fIVzoSfui/u3xKMx5/ywryZ1BALtpEAeQHvi+O6rXBG/9f5WwDE5gz77fv240taRgJakb/0x01QqAYIB2PywDSi5jGnq74XDNgY2K5cwtz08/d8TgD2zGI2zFjP9cKhmena379kYk+lgST7T+/hgDalW37/ZwDma9scZmuypqg6DaYtMXj4H4YWVc8vQz+x+WALavEX/AH3xsVxhZSrywRQLyI92377/AAk8TSSCIIsRGxHXAGvWtY3/AHfHSGw7D9/rhW2bEnsIP9P32xOtY6NQBKjcwYBPmLdcA1FWLfvfAXEMwpZB1B/TAmYzO0TG9+u2BshV8SsTBImI9mAt+Sq2tguohPXA9JrC2CKKTeDgIWpHrcYBTkqR0J+BjDgkG2FGdpDxF0TqaPfMCY7xb4YA+nmFMH9ie/uviTV1m0dO07+2xwtq1Cp0sulhuDvJE/hiOpmjFrew+3AG5l42tt77YI4fUlxezT75U/rHxwvak/hGoqygMFvd29sfEYzI536xCNtS/ibfvtgF/EdVQ5tEkszqLe7p7jh36P5b6PlqYCBmZSWMt95hEe7Faq8SSjnMwxP2QwHcgkX/AIsW3gtU1MpSY7mkrfxPVOAleooF4Erq6dYt88KPSvj30Sj4qU6dRvECw0xBBPQ72GJcxV5S3gpUiAdTsphlEGV7kEe7FU/tAf8A4Ug0TTJqrH1pYTE/aUHbARp/aa//AKOh/G/64lH9qlQW+h0f43x52jY7jAeuehvpo2dzQotlqKAozSCxPLFrnzxe3yyj7K+qDYd5748V/swcrnp0lj4TgAGNynWD0nHqz5iobjLg2G9ZusxsmAD9JEVop6VKuGBkewAiCIN8UKvwcIWV1aIiQF/iF+t/li75mpqqiNhrAgyOULMT01TjvM5dXal/7Y/B8B5zSyMlpptpPaPzO2JRlF1oSrAAesCDvuIna5+OPRBwxQSsC388RZfhyHw5Avp+cYDz/MZQswOlgBawH4TY/rjrL5ZAACCYMi23w9gwKPSvMgv9Xl4ExKL94Afb7YsfolnWzdMtVWkHFXSPDVQI0TeCeuAqemn9z5H9cbxYP7txmAb+hlWmaqMornSL6wmkSNMEg9TsOuMCos6sykAtJ0uIIuZlbEYB9B+KipmMtSVQlOKkUxf1abLLE+sx7+Q6YHzfEKVZ2pVjBL6VrDdihChXESZOzAEgEbjAMGK6r5qlEm2l5kEddMbwMOc/Wp/RaJd4W3OiMynUJU9Cq2EE77dsVirQp5R1OYh6t9FEXRZeRUc9TMAKN7TvZ3x3jlSnkspX1DU0lwQNNSVHKQOmxttAwACZvLWP0knqfqTsTvZrXEYb+jAprmQy1WcgEx4RUCViS0kAGRBOK9luHU6q+PTcJlZmsGmaekMdAgc457Hp1wx9EONq+bSjTBSjTDaVJk1DBGtz1Ig+XN5YCXiZoLVcNUqq5Lkg0xaJnc9rjuCMDeLlxUKF6+oGDyJeYi8+eOMxxBK9Z8u4LEFqdOoAWYM5KkaR6yCPcB7cQcQf6EZbnzJplhVg+GkHSBTkc9S8FvsgfEH/ABPKU1yVMOalNUOo6kBa4ezKp5bH9YxUn+imB9IcEif8Hp727Ya53iT0shlapchjUct1nWaraSDvJgGfPCjKcOTNTWT6oHlqLBIn/p92tdOxwBPo0lB64NOrUfSxJHhR0O7arC45vZ3x3x58umYYVFzIYsCAPD0vqgDRquV7z5g3thVwDis5qjRoKadAPzAxrdo3c9TY8o2jytPxziq/SalGsC6M5iPWpnSBqp23Jtp+1+IZmM5lLXzMSQIFKDBF5MWvh6mXUZCoqawrssNWhZhkAJIHKhC2Jg/LFYzvDkyIVq0VXJPhcraFj7Tg/bv/AIc77mwIPyucfMcMzDXqO1ZRABJYqaewFzYTA88A3ocOHi5OTRMKNY1rz873A3e1pG8eWGHo7w1UpVNRpsxMypBAmevTpiv5DJ1TmMgxRwKdIayVNjqqcptY3Bg+WLFweiVpEQV8iDf43wDRKQ5Nt7+d/niXLtBcdwdvbtPQ4ET7Hkb+V+uJKVWBVvfSSBO4vceWA2+ZpjcNb2T7L4g4fXovXQoKrMpBnlgXmTaYGBlHjLzckEDWYg9Iv1/ZwJQzeislJFNNRVp6gTzMSw9Y7+wbRgG/pC9IV2NQVtTaSNISDyi6k3IGx6jCp6+VNj9I5oP/AC7CR5WEkfDE/GuI6cxVpvLU9QOkHmQ6Ul0Jsp6xseYHpgPP5QZRddT62Z8JSGAPICRUkW2tTBvFzE4Cx5NUbJMKdGoVLFgjtDN6twwG1rWvHWRisjiuXVZGWM8pA8dr9BFu7Ae/BLZ5n4dXqGoxY1xzkwRz0oIjbT0A7YH4b4eZpvm2Uq1NXUmAEqOwE1B/qXTeLTpO84Cpelyg5lH+w8T0kWkeU49O4XXX6PTIUIDQpwomBerYTfHlnHSXytCqOgA/hJE/I4vfDMyPomXIVz/w6G0d3jcjucAZV5TSJ9WohRvfGk+5o+JxWf7Ua4bKDuK6j4IQfni1ZsK1ELtCGPLaMUb+0J9eXpt1epzf70Uq3xgH34Dz+kcG5egT7MDUaV8WXJUBpGAef2Y0dOeHbw6n/jj0riebIXk3Koqf7oMn/wC0En26cUD0OXTmARvoYD5Yu+WXUzMTIpqFXzuQ7e8iPYowC3iwFKtTQbCmf/HEhqXo/wDtr81fAfpO4OZT1vUbYeY88ccRrBBRMMRoSAInZ+5wDxc1LMe5/wDHApzWmmhAk/VwO9xhKnFrn6qtYX9X/wDrGznrLNGpEiOZfd1wCNPQagC/LXP3pqp1M9KXcYdej/CVyoUIrKhfWdThjJWBso6DE54qxJ+pa+5Lgbe7HD5pwqkUARaB4nlI+zgAPHxmFH94P/kD+M/pjMB3/Z9xajVzlGpWinmaYYEj1awKEXA9WoN52IB6xhTxHPpk2dcuwrZlmYtXF0pSTyUp3a5Bf3DrhLmcvTABVwXtaZB9jQL+WOsuiaRq8MkxM6gb9iLe8RgDOE8aaPCzCNWoEyb86Md3Rz17qZDddzi6+kdfKfQsoGrNUSkDCKCHqyFAB/yxAOpumwuRiihaQnlUn/e/4GMc0KlPfQh8i5j8ZwHdX0lzJrLUQikqStOkg5FX7mnqD1JucXL0Co0q2cSvRIpkBvFoE+qSI10z1pk9N1J7ERXDwOoyh1o0mUiZVj+f54WVqL02UiEJFipsQf8AUL4B7xvii5dq1LKMTUdm8bM7EyT9XS+6o6vu3sjCvhPHCieBWXxcsd1kakMEa6bHZoO2x+MxUa7ookIy+4+e/wA8MMouSZV1tpY2O9jO46RGAsXHGyY4dlg1ZqyqxZUWz1SSxCt9wCeY+4XIxQuK53M12VtDU1SPDRAVWnG2kd/9W+HDcNyhMrmTt0+V8Ls5SoqSfFqHzB/I4Bx6L55KubovmAaddW/xNPLVhSIYdHjZhvsemNekPEUoZmtUywNXMMzfWxK0Z+yg6vG7dNh1woy+VFRYWsf9tQL8b4gfhVQE6TTaOgP5YDnhXEatLWtSm1WjUM1abgwT98Nur/6sWzKU0XhlUZasSHqqVvDpJpAqwH2he4sQZxWMpl6mvS5amNpTb3+WHGS4BSVhU8TX2EX+AwFq4Y7A0GLVG0UwrXMMQWkkHc364bUMzpQhi0nbCbL50KdDq6EQOdGXeSPWA3AJ92CjmlPUYb2GC54DTvbe+95xLSz6inXZrqqyQT0uYGEdTiKWAMz2OK36QMHZdCVGnYKLEyFta9yF9pA3OAP4h6TLUM2hQYUDl9w7+fmcTcC9IkzFejTrq4YVafh1QJNnBWm46qdgfsz2nFSqZUG4pEeZe2IjRZLhBKjVIYyosQ3cC6kN5jvgPRvTzjKZTMOaa680wQ6mXlojStwD6zmJB2Ht3o3B/SatSd9Y8elVP11NyYe86gd1cbhhiOrlndytRCtUAE+MzBthuG5ttsQvlqaox16oImKZhZ2vP474D0nLjLDhVQ0teYpvVUrTJ0PqZqQWk58mAkjdbjA/pTxsU8l4KspbTpOgQo6nSBsoggeQEzvjzihU03lgCDpJBExZoPxFvPBtTNU3sz2HSLdLHysB7MAXm3C5RKZ30zHbVof/ALTj0T0dcDI0Z/8ATUY94bHlOezCuBDFiCZ/1Ftz7LAAdABhvR9LMwKSU6fggIipc80KIBmcBd8xnkBhtdhBhTGKz6XOngMFFSWqoQWAgNFyOt08sLsz6Z1ZvTUdD/XEeZ9IkqgCtT1qTMTFwInbAJqVK84c5R++DMl9FcSuWn2VMGfUqP8A6R/dUP64Av0Tacx1HI2kqJINhMeQn3xi5/SqSLHiBeVRDKy2G1yIx59R4utGoHpUaitBHVrHe04ZU/TmIFWgxkKARY8p7HAMc9mlbMK0ggKbjbod/fifOMJoTtoQn4Niv8U4yHqh0o1SukgiI/PHOe47ZWFJ2AVREjoD2PngLP4qxVgbi38IxLX0jwo7rPuXFKo+loJ0ijfzcD3X64w+lVQuUXLjUOhZZt7sBdnqqCxjqY/hxhzaBaItIAn+E4odXjuYvNNE9tQD5DAlbjmYi7UrdnJP44Bv9P8ALGYpf97VfvL8/wBcbwHLUKhGhaJGxsSZ6g3vjpcrWALeCAoFyFWLHvhfW4pUablR0AJtH44zK8Vq0zKOyn24Bvk8lWeRogG97EeYOx9n4YLyfD6jqQ1ZQFO0fObYQPxusSSajEnrOHuX4LmatHLHXSK5hwqBtUgk1VEnREfVN6paOWY1DGcspj3WTY3LvmKZmlmAf9xAt5CSD1xLxDM1966uRafDAgz1tP5YQ8M4PXq06VVNGmrX8BQSQdWkNqNvUibz9k9sOMrnatGg2ZH0erlxU8OxqfWMBTMKHQEcrWkCyN5S58d62aqfh/EMl4ZV1cAtq5iTeI6G3sw10ZF6bMop7dFkjp6u/wAcVirlTnFSvSo06SPXTL6S5PO9w0BLKLAm/rC2Cafo5WQsB4a1l0gDxH5mqeNppqBT06j4L3Yhbre+JeJjO9NUDmfo08njte5CWPsFoGC6hy9NNWhlnsvNf24C4LlcznJFJlEMFIJIN0qvqspt9Uw9pUdcTtwXNJSdy6EUgxeSxjSlByvqQG+uUQTur9gSvExl1vqaqGlToVGEu5PQNI8vzw74fw3L0qmpqIqoVKlbAySpDKTsRBFuhOI04QxZUPgFzmGy2nXV9dDBP+CRpiDMzB2m2BMnxk+OuVSkhZqgpqxd1WWIUGGphwJPVZ8sTmxylmzVhhUSaNVBlqYrs7FHgaUUuHCaY6A1FmNhTGwt1xaktTUKNAUE0EaRBLMWgSZsugL35tVrziavTq06der4VMiiKbN9bUBYVVDKQHpjTbdW0nsDiYtXFU0jRpBgaAvVaD9JIVb+H9ljDdiDE4xLw5dy/Oi9Q2erakza+E5NZlamSq8hRAoM6pUzPqzY+cYjzqqzZoiiyrVQLQVaaAIRPMSXJQjlGpDzcxKyYwetWt4hTwqQhis+JUO1Hx9WkUS0aBtp1TaMKsh6StVzK5dKKa3qeGGaowWSYmPD1Ae6fLDHHD2vz5C7FZlwahqHLyhr03aadMEU0RQaYAMDmExYMBcjURiTg3EzSp1UWmrFqtSpTiAEkaqY0FiVC1kpPAJgAwT1hrNmK4p6FpItWq9FWLVN6YnUVNMMFMNHLMq0gRhMnozm1FeqGQCi1ZahV9jQVWMct9Qbl9jTpjEs4WtWr9Quo1Omir4AVloMkvTp6fEK0gGuTrhlqvrYah4gWIUYjTiNHwK9PQfFrUqNJXhDPhpRQgtqlBqpsRpB1almIxV8zxN3sxLe0z+WGHCqFSrTrVEVAuXQOzGxuwAVbGWNz7FN8bvDxnf51TdWHi/HcvXzFaq1KqVNGoifU0zDu1ZlcgufD0l1OpGkspNtRGAKfG8voqqabxUoU0H1SctREcFydU1Jc6tbcwnbkWe+JUq2V1eJVB0xyiqeYh6lJgoNMSVemwbpYESDOEVfM1wBVZXCOeVjOk77GIOx27HGccMLOlLadcT4/lnpqlOlBXLGkoamhCOz02ZhzEk6RUHiEapYGOxtDimQYVn+jgBcuqKhp0wzOXPq33ClQao54XVE4V8NSvWFEKaf1z1EUnceEqMxMKTEMIiSYNtpzP1/o7kVwlUq9SkUSqRHh6eY8nqtNjvZgYiMOTD+mU3e6KtmqLGixRtKJRFRNCoHZTFQag0wyj1zLFibKIANTimThtVIOfpC1J8Gkn1YanKwrQvKtRdA5W1ySCMc+kfAcwKn+Gzly8JSLNApaJaDTB08wg4F4VlcwRTpDKsTXP1bsjXFpYELdQCCSJgYv0ZTezrB2Y4rlqzp4dNKUAhh4aKGlaUWQ/fFUyejD2AfOZgpyrQ8/V1DtbpgThfAnzNepQQotSnuSWgw60wAEpk3ZheAAJJjGkGbRQCroul3U6WIYJuVZVIIv621xJ2xvG4z6ZUu+7lM6wMOpQGLogBF+loOHuSy9Fof6Q5Xs0A9vb8sKalPPrr1Uqo8PSXDIQR4h0pIIm5kDznArcLzJWvVdHTwANZYMIJemgQcsavrA0SLSfbefHyao7iGc8NitOpUt1It8bYMyefq1Kfqt5Pp/A4h4H9JbL1cwr0zTpWZXkM0AmxC6RbuRJsJJjEjZ/OljT+jujAKzSjDQrEAMeWy+eHPj5NUMaZdjq8ao0QBBHzmIxJS4aNJ+qqgDYluo8h+mOvo2dFauIYNRWoz1OYIFph7g6ftaDpmJ8sBZxM1GqpQzAKadTcwA1mFkFTpk2HfDnx8mqJyuTruugU1A7uon9TgrOcPq618RqIH3Z0noLECeowgz2YzNF9FVXpOL6XBDX23vtiEcVbcjU33mMx7B0xqXaLZX4RlUJksTHKpezWncCffhLmxlwkAQ4IkBpHx3wpp8RcEtNz1xxUzrHtHaB+mAn8ZfL54zAOrGYDnGYzGYDMWPJemFWlTy1MJTK5dw6zr5irVWAI1QP8AFeSoBPLJsMZjMZyxmXdZdOqHplVpolOnSoolN1dF0kwyu7TrJLEEOyEExp7GTgOtx9jl3yy0qaUWc1Ao1HQx8MSCzEyAhF5tUfyjMZiTh4+DdT8L9KqtCklFEpFFcVLrcutSnUDFpn/lqsC0T1gidPTasLlKZYLSCsQ0qaIqqjgaoLAVW9aRIBjGsZheFhfY5qW8C47Vyhc0iAXUKZn7Lo4Igi/LE9mYdcGP6W1ildCFiu1Vn9besaRMDVHL4YCzMS2MxmLeHjbuw3W09LqoqiropyMy2ZjmjU8SvrTpt7fPC6nxQrmVzKqAy1FqBSWYSrBgCWYsRI6mcZjMJhjO0N0ZkfSarTp1qRVai121VNeoluVlF9XQkMDvKjB1X05rtU8RqdHVqptZSoPhVnrqIUges5BO5HWZONYzEvCwvsc1cU/TOsGViiMQZYy4LHwDQLFg4IYreQQdV8KclxRqWZXMIo1LU8QKSxEzMSTqI8yZ88axmE4eM9jdNsp6Z1qaUkC028Jg6sQdRaa5LM4Opp8ZrEwIEReYq3pZVbVyUxr8bVAa5zFKnTd4n1uTV/uZulsZjMPSw76N0moZx0R0UjTUADSqk2MiCRK+6MGcO43Vo0qtFdJSqpVgVBiSvMDuDyx2xmMxq4y90236QcbfNuKjqqkAiEmJZ3qO3MSZZ3Y9hMCAMcZvirVKFKgVULRLFSJnnMvN4M8vS2kec5jMSYySf6XaXhvHno+DpVT4L1GE6r+MqIwJBBFlsVggmZ2wJxTPtXrVKzgBqjFiFEC/br8STjMZizGS7NrCfTysaqVWpUXamWKhg8Lqam1ucER4YFjszDriDJ+mdWmKYFOkyoumCG5hppqJIYH/AJam0X8rY3jMY9LDwc1Bf/6Ot9Z6o8RHSywVFSotRoZYJuscxNiRiYelLiklIUqShEqJIDSfFWmrMeaNRFNTYC8nrjMZi+nj4N1JV9MKrOX0UwxZWFm5WSs9cEc1+Z2EGbed8c5/0sqVadZGpp9cZ1TULICaBKgs5kH6PS9aYgxE41jMPTx8G6g4Z6RVKOXq5dVUrVmWOqRKFDYMFNifWBgwRcA4Kzfpa9SQaFELpQKqhwFNJqjIy8/TxGEerEWtjMZh6eNu9G66zPplVc1malSmsOY89j4dSjqHNE+HUKwZFgYmSd0fS2szVAVT6+oGJhpXUUDKsmIIVRcGItGMxmJ6WGuxzUL6ZcSNfN1SVVQjOihZ2FR2uSSSSWJPtsALYR4zGY1hNYwvdmMxmMxpGYzGYzAf/9k="/>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10"/>
          <a:stretch>
            <a:fillRect/>
          </a:stretch>
        </p:blipFill>
        <p:spPr>
          <a:xfrm>
            <a:off x="962527" y="1367757"/>
            <a:ext cx="3476123" cy="2355614"/>
          </a:xfrm>
          <a:prstGeom prst="rect">
            <a:avLst/>
          </a:prstGeom>
        </p:spPr>
      </p:pic>
      <p:pic>
        <p:nvPicPr>
          <p:cNvPr id="18" name="Picture 17"/>
          <p:cNvPicPr>
            <a:picLocks noChangeAspect="1"/>
          </p:cNvPicPr>
          <p:nvPr/>
        </p:nvPicPr>
        <p:blipFill>
          <a:blip r:embed="rId11"/>
          <a:stretch>
            <a:fillRect/>
          </a:stretch>
        </p:blipFill>
        <p:spPr>
          <a:xfrm>
            <a:off x="9663720" y="1869559"/>
            <a:ext cx="2528280" cy="1073049"/>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58152" y="2927283"/>
            <a:ext cx="2576244" cy="1922274"/>
          </a:xfrm>
          <a:prstGeom prst="rect">
            <a:avLst/>
          </a:prstGeom>
        </p:spPr>
      </p:pic>
      <p:pic>
        <p:nvPicPr>
          <p:cNvPr id="22" name="Picture 21"/>
          <p:cNvPicPr>
            <a:picLocks noChangeAspect="1"/>
          </p:cNvPicPr>
          <p:nvPr/>
        </p:nvPicPr>
        <p:blipFill>
          <a:blip r:embed="rId13"/>
          <a:stretch>
            <a:fillRect/>
          </a:stretch>
        </p:blipFill>
        <p:spPr>
          <a:xfrm>
            <a:off x="3801979" y="2744675"/>
            <a:ext cx="3366191" cy="4128974"/>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63720" y="4849557"/>
            <a:ext cx="2530638" cy="2008443"/>
          </a:xfrm>
          <a:prstGeom prst="rect">
            <a:avLst/>
          </a:prstGeom>
        </p:spPr>
      </p:pic>
      <p:pic>
        <p:nvPicPr>
          <p:cNvPr id="11" name="Picture 10"/>
          <p:cNvPicPr>
            <a:picLocks noChangeAspect="1"/>
          </p:cNvPicPr>
          <p:nvPr/>
        </p:nvPicPr>
        <p:blipFill>
          <a:blip r:embed="rId15"/>
          <a:stretch>
            <a:fillRect/>
          </a:stretch>
        </p:blipFill>
        <p:spPr>
          <a:xfrm>
            <a:off x="1" y="1857375"/>
            <a:ext cx="1379836" cy="1865995"/>
          </a:xfrm>
          <a:prstGeom prst="rect">
            <a:avLst/>
          </a:prstGeom>
        </p:spPr>
      </p:pic>
    </p:spTree>
    <p:extLst>
      <p:ext uri="{BB962C8B-B14F-4D97-AF65-F5344CB8AC3E}">
        <p14:creationId xmlns:p14="http://schemas.microsoft.com/office/powerpoint/2010/main" val="2028502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2031325"/>
          </a:xfrm>
          <a:prstGeom prst="rect">
            <a:avLst/>
          </a:prstGeom>
          <a:noFill/>
        </p:spPr>
        <p:txBody>
          <a:bodyPr wrap="square" rtlCol="0">
            <a:spAutoFit/>
          </a:bodyPr>
          <a:lstStyle/>
          <a:p>
            <a:pPr algn="ctr"/>
            <a:r>
              <a:rPr lang="en-US" dirty="0" smtClean="0">
                <a:solidFill>
                  <a:srgbClr val="7030A0"/>
                </a:solidFill>
              </a:rPr>
              <a:t>All about an interesting event that occurred in the book.</a:t>
            </a:r>
          </a:p>
          <a:p>
            <a:pPr algn="ctr"/>
            <a:endParaRPr lang="en-US" dirty="0">
              <a:solidFill>
                <a:srgbClr val="7030A0"/>
              </a:solidFill>
            </a:endParaRPr>
          </a:p>
          <a:p>
            <a:pPr algn="ctr"/>
            <a:r>
              <a:rPr lang="en-US" dirty="0" smtClean="0"/>
              <a:t>The Tornado was a very main event in the book and it changed everything in Dorothy’s life. Once the tornado was formed the house flew into the air like a air balloon. This at first scared Dorothy but after a wile she calmed down and fell asleep in which Toto did the same. This Tornado had taken Dorothy to a new land which was inhabited by things normal humans would never see. It could be called imagination but that is used by everyone. The tornado had Ironically dispersed right at this new land</a:t>
            </a:r>
          </a:p>
          <a:p>
            <a:pPr algn="ctr"/>
            <a:r>
              <a:rPr lang="en-US" dirty="0" smtClean="0"/>
              <a:t>And while doing so killed the witch of the west.</a:t>
            </a:r>
            <a:endParaRPr lang="en-US" dirty="0"/>
          </a:p>
        </p:txBody>
      </p:sp>
    </p:spTree>
    <p:extLst>
      <p:ext uri="{BB962C8B-B14F-4D97-AF65-F5344CB8AC3E}">
        <p14:creationId xmlns:p14="http://schemas.microsoft.com/office/powerpoint/2010/main" val="2076468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5909310"/>
          </a:xfrm>
          <a:prstGeom prst="rect">
            <a:avLst/>
          </a:prstGeom>
        </p:spPr>
        <p:txBody>
          <a:bodyPr wrap="square">
            <a:spAutoFit/>
          </a:bodyPr>
          <a:lstStyle/>
          <a:p>
            <a:pPr algn="ctr"/>
            <a:r>
              <a:rPr lang="en-US" sz="5400" dirty="0" smtClean="0"/>
              <a:t>Conclusion:</a:t>
            </a:r>
          </a:p>
          <a:p>
            <a:pPr algn="ctr"/>
            <a:endParaRPr lang="en-US" sz="5400" dirty="0" smtClean="0"/>
          </a:p>
          <a:p>
            <a:pPr algn="ctr"/>
            <a:r>
              <a:rPr lang="en-US" sz="5400" dirty="0" smtClean="0"/>
              <a:t>Dorothy gets safely back home</a:t>
            </a:r>
            <a:r>
              <a:rPr lang="en-US" sz="5400" dirty="0" smtClean="0"/>
              <a:t>. The friends she had made during her journey got their wishes. The evil ones were defeated. Everyone’s life returned to normal.</a:t>
            </a:r>
            <a:endParaRPr lang="en-US" sz="5400" dirty="0"/>
          </a:p>
        </p:txBody>
      </p:sp>
    </p:spTree>
    <p:extLst>
      <p:ext uri="{BB962C8B-B14F-4D97-AF65-F5344CB8AC3E}">
        <p14:creationId xmlns:p14="http://schemas.microsoft.com/office/powerpoint/2010/main" val="353134363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115</TotalTime>
  <Words>472</Words>
  <Application>Microsoft Office PowerPoint</Application>
  <PresentationFormat>Widescreen</PresentationFormat>
  <Paragraphs>38</Paragraphs>
  <Slides>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Trebuchet MS</vt:lpstr>
      <vt:lpstr>Wingdings 3</vt:lpstr>
      <vt:lpstr>Facet</vt:lpstr>
      <vt:lpstr>05.09 You Be the Judge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05.09 You Be the Judge</dc:title>
  <dc:creator>Leanne Nelson</dc:creator>
  <cp:lastModifiedBy>Leanne Nelson</cp:lastModifiedBy>
  <cp:revision>11</cp:revision>
  <dcterms:created xsi:type="dcterms:W3CDTF">2014-04-19T20:55:29Z</dcterms:created>
  <dcterms:modified xsi:type="dcterms:W3CDTF">2014-07-16T17:18:59Z</dcterms:modified>
</cp:coreProperties>
</file>