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61"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692D445-D9A1-4350-8703-2BEBCBD32DE6}" type="datetimeFigureOut">
              <a:rPr lang="en-US" smtClean="0"/>
              <a:t>2/26/2016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5C7EECD-A83D-4B2A-B03A-000FF92C79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92D445-D9A1-4350-8703-2BEBCBD32DE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7EECD-A83D-4B2A-B03A-000FF92C79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92D445-D9A1-4350-8703-2BEBCBD32DE6}"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7EECD-A83D-4B2A-B03A-000FF92C79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692D445-D9A1-4350-8703-2BEBCBD32DE6}" type="datetimeFigureOut">
              <a:rPr lang="en-US" smtClean="0"/>
              <a:t>2/26/2016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A5C7EECD-A83D-4B2A-B03A-000FF92C79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692D445-D9A1-4350-8703-2BEBCBD32DE6}" type="datetimeFigureOut">
              <a:rPr lang="en-US" smtClean="0"/>
              <a:t>2/26/2016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A5C7EECD-A83D-4B2A-B03A-000FF92C79AA}"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692D445-D9A1-4350-8703-2BEBCBD32DE6}" type="datetimeFigureOut">
              <a:rPr lang="en-US" smtClean="0"/>
              <a:t>2/26/2016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A5C7EECD-A83D-4B2A-B03A-000FF92C79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692D445-D9A1-4350-8703-2BEBCBD32DE6}" type="datetimeFigureOut">
              <a:rPr lang="en-US" smtClean="0"/>
              <a:t>2/26/2016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5C7EECD-A83D-4B2A-B03A-000FF92C79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92D445-D9A1-4350-8703-2BEBCBD32DE6}"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7EECD-A83D-4B2A-B03A-000FF92C79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692D445-D9A1-4350-8703-2BEBCBD32DE6}" type="datetimeFigureOut">
              <a:rPr lang="en-US" smtClean="0"/>
              <a:t>2/26/2016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A5C7EECD-A83D-4B2A-B03A-000FF92C79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692D445-D9A1-4350-8703-2BEBCBD32DE6}" type="datetimeFigureOut">
              <a:rPr lang="en-US" smtClean="0"/>
              <a:t>2/26/2016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5C7EECD-A83D-4B2A-B03A-000FF92C79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692D445-D9A1-4350-8703-2BEBCBD32DE6}" type="datetimeFigureOut">
              <a:rPr lang="en-US" smtClean="0"/>
              <a:t>2/26/2016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5C7EECD-A83D-4B2A-B03A-000FF92C79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692D445-D9A1-4350-8703-2BEBCBD32DE6}" type="datetimeFigureOut">
              <a:rPr lang="en-US" smtClean="0"/>
              <a:t>2/26/2016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5C7EECD-A83D-4B2A-B03A-000FF92C79A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4.03 The Birth of New </a:t>
            </a:r>
            <a:r>
              <a:rPr lang="en-US" dirty="0" smtClean="0"/>
              <a:t>Ideas</a:t>
            </a:r>
            <a:br>
              <a:rPr lang="en-US" dirty="0" smtClean="0"/>
            </a:br>
            <a:r>
              <a:rPr lang="en-US" dirty="0" smtClean="0"/>
              <a:t>Humanities </a:t>
            </a:r>
            <a:r>
              <a:rPr lang="en-US" dirty="0"/>
              <a:t>and Fine Arts in the Renaissance </a:t>
            </a:r>
          </a:p>
        </p:txBody>
      </p:sp>
      <p:sp>
        <p:nvSpPr>
          <p:cNvPr id="3" name="Subtitle 2"/>
          <p:cNvSpPr>
            <a:spLocks noGrp="1"/>
          </p:cNvSpPr>
          <p:nvPr>
            <p:ph type="subTitle" idx="1"/>
          </p:nvPr>
        </p:nvSpPr>
        <p:spPr/>
        <p:txBody>
          <a:bodyPr/>
          <a:lstStyle/>
          <a:p>
            <a:r>
              <a:rPr lang="en-US" dirty="0" smtClean="0"/>
              <a:t>By Leanne Nelson</a:t>
            </a:r>
            <a:endParaRPr lang="en-US" dirty="0"/>
          </a:p>
        </p:txBody>
      </p:sp>
    </p:spTree>
    <p:extLst>
      <p:ext uri="{BB962C8B-B14F-4D97-AF65-F5344CB8AC3E}">
        <p14:creationId xmlns:p14="http://schemas.microsoft.com/office/powerpoint/2010/main" val="253399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Content Placeholder 3"/>
          <p:cNvSpPr>
            <a:spLocks noGrp="1"/>
          </p:cNvSpPr>
          <p:nvPr>
            <p:ph sz="half" idx="2"/>
          </p:nvPr>
        </p:nvSpPr>
        <p:spPr/>
        <p:txBody>
          <a:bodyPr>
            <a:normAutofit fontScale="92500"/>
          </a:bodyPr>
          <a:lstStyle/>
          <a:p>
            <a:pPr marL="64008" indent="0">
              <a:buNone/>
            </a:pPr>
            <a:r>
              <a:rPr lang="en-US" dirty="0" smtClean="0"/>
              <a:t>Every day we see many buildings. Many of these buildings are based from past buildings. Like ones back in the renaissance. A particular example is The Geodesic Dome, a shape which seems ironically familiar to past historical, dome shape roofs. </a:t>
            </a:r>
            <a:r>
              <a:rPr lang="en-US" dirty="0" err="1" smtClean="0"/>
              <a:t>Hm</a:t>
            </a:r>
            <a:r>
              <a:rPr lang="en-US" dirty="0" smtClean="0"/>
              <a:t>… Odd.</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43012" y="3056731"/>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upload.wikimedia.org/wikipedia/commons/5/56/Epcot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57150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0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2</a:t>
            </a:r>
            <a:endParaRPr lang="en-US" dirty="0"/>
          </a:p>
        </p:txBody>
      </p:sp>
      <p:sp>
        <p:nvSpPr>
          <p:cNvPr id="4" name="Content Placeholder 3"/>
          <p:cNvSpPr>
            <a:spLocks noGrp="1"/>
          </p:cNvSpPr>
          <p:nvPr>
            <p:ph sz="half" idx="2"/>
          </p:nvPr>
        </p:nvSpPr>
        <p:spPr/>
        <p:txBody>
          <a:bodyPr/>
          <a:lstStyle/>
          <a:p>
            <a:pPr marL="64008" indent="0">
              <a:buNone/>
            </a:pPr>
            <a:r>
              <a:rPr lang="en-US" dirty="0" smtClean="0"/>
              <a:t>The </a:t>
            </a:r>
            <a:r>
              <a:rPr lang="en-US" dirty="0" err="1" smtClean="0"/>
              <a:t>Napel</a:t>
            </a:r>
            <a:r>
              <a:rPr lang="en-US" dirty="0" smtClean="0"/>
              <a:t> Cathedral also reminds and is a remnant of the renaissance.  Its shape and form is that of renaissance buildings back in the old days. From the pillars, tall windows, even the door is like from renaissance days.</a:t>
            </a:r>
            <a:endParaRPr lang="en-US"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0466" y="1722438"/>
            <a:ext cx="2712067"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63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t>
            </a:r>
            <a:endParaRPr lang="en-US" dirty="0"/>
          </a:p>
        </p:txBody>
      </p:sp>
      <p:sp>
        <p:nvSpPr>
          <p:cNvPr id="4" name="Content Placeholder 3"/>
          <p:cNvSpPr>
            <a:spLocks noGrp="1"/>
          </p:cNvSpPr>
          <p:nvPr>
            <p:ph sz="half" idx="2"/>
          </p:nvPr>
        </p:nvSpPr>
        <p:spPr/>
        <p:txBody>
          <a:bodyPr/>
          <a:lstStyle/>
          <a:p>
            <a:pPr marL="64008" indent="0">
              <a:buNone/>
            </a:pPr>
            <a:r>
              <a:rPr lang="en-US" dirty="0" smtClean="0"/>
              <a:t>Mona Lisa, is one of, if not the most, famous picture that dates back to the renaissance. If this painting did not represent a legacy of the renaissance, I don’t know what would.</a:t>
            </a:r>
            <a:endParaRPr lang="en-U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38910" y="1722438"/>
            <a:ext cx="3475179"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34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a:t>
            </a:r>
            <a:endParaRPr lang="en-US" dirty="0"/>
          </a:p>
        </p:txBody>
      </p:sp>
      <p:sp>
        <p:nvSpPr>
          <p:cNvPr id="4" name="Content Placeholder 3"/>
          <p:cNvSpPr>
            <a:spLocks noGrp="1"/>
          </p:cNvSpPr>
          <p:nvPr>
            <p:ph sz="half" idx="2"/>
          </p:nvPr>
        </p:nvSpPr>
        <p:spPr/>
        <p:txBody>
          <a:bodyPr>
            <a:normAutofit fontScale="92500"/>
          </a:bodyPr>
          <a:lstStyle/>
          <a:p>
            <a:pPr marL="64008" indent="0">
              <a:buNone/>
            </a:pPr>
            <a:r>
              <a:rPr lang="en-US" dirty="0" smtClean="0"/>
              <a:t>Th</a:t>
            </a:r>
            <a:r>
              <a:rPr lang="en-US" dirty="0" smtClean="0"/>
              <a:t>e parachute was made by Leonardo de Vinci.  He was well known for his art, but if you look in the emergency procedure of exiting a plane, his inventions are indeed important. As well as well known. Unless you like the idea of being crippled from hitting the ground too fast.</a:t>
            </a:r>
            <a:endParaRPr lang="en-US" dirty="0"/>
          </a:p>
        </p:txBody>
      </p:sp>
      <p:pic>
        <p:nvPicPr>
          <p:cNvPr id="1029"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722438"/>
            <a:ext cx="3394471"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15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4" name="Content Placeholder 3"/>
          <p:cNvSpPr>
            <a:spLocks noGrp="1"/>
          </p:cNvSpPr>
          <p:nvPr>
            <p:ph sz="half" idx="2"/>
          </p:nvPr>
        </p:nvSpPr>
        <p:spPr/>
        <p:txBody>
          <a:bodyPr/>
          <a:lstStyle/>
          <a:p>
            <a:pPr marL="64008" indent="0">
              <a:buNone/>
            </a:pPr>
            <a:r>
              <a:rPr lang="en-US" dirty="0" smtClean="0"/>
              <a:t>Shakespeare’s plays definitely are an artifact of the renaissance in the modern day. To this day his plays are used to educate kids.</a:t>
            </a:r>
            <a:endParaRPr lang="en-U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10648" y="1722438"/>
            <a:ext cx="3531704"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985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1352</TotalTime>
  <Words>230</Words>
  <Application>Microsoft Office PowerPoint</Application>
  <PresentationFormat>On-screen Show (4:3)</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Verve</vt:lpstr>
      <vt:lpstr>4.03 The Birth of New Ideas Humanities and Fine Arts in the Renaissance </vt:lpstr>
      <vt:lpstr>Architecture</vt:lpstr>
      <vt:lpstr>Architecture 2</vt:lpstr>
      <vt:lpstr>Art</vt:lpstr>
      <vt:lpstr>Inventions</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4.03 The Birth of New Ideas Humanities and Fine Arts in the Renaissance</dc:title>
  <dc:creator>Leanne Nelson</dc:creator>
  <cp:lastModifiedBy>Leanne Nelson</cp:lastModifiedBy>
  <cp:revision>8</cp:revision>
  <dcterms:created xsi:type="dcterms:W3CDTF">2016-02-24T02:06:28Z</dcterms:created>
  <dcterms:modified xsi:type="dcterms:W3CDTF">2016-02-26T21:01:38Z</dcterms:modified>
</cp:coreProperties>
</file>